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75" r:id="rId4"/>
    <p:sldId id="277" r:id="rId5"/>
    <p:sldId id="278" r:id="rId6"/>
    <p:sldId id="256" r:id="rId7"/>
    <p:sldId id="286" r:id="rId8"/>
    <p:sldId id="287" r:id="rId9"/>
    <p:sldId id="288" r:id="rId10"/>
    <p:sldId id="257" r:id="rId11"/>
    <p:sldId id="260" r:id="rId12"/>
    <p:sldId id="262" r:id="rId13"/>
    <p:sldId id="261" r:id="rId14"/>
    <p:sldId id="263" r:id="rId15"/>
    <p:sldId id="264" r:id="rId16"/>
    <p:sldId id="265" r:id="rId17"/>
    <p:sldId id="273" r:id="rId18"/>
    <p:sldId id="266" r:id="rId19"/>
    <p:sldId id="274" r:id="rId20"/>
    <p:sldId id="267" r:id="rId21"/>
    <p:sldId id="268" r:id="rId22"/>
    <p:sldId id="269" r:id="rId23"/>
    <p:sldId id="270" r:id="rId24"/>
    <p:sldId id="271" r:id="rId25"/>
    <p:sldId id="272" r:id="rId26"/>
    <p:sldId id="276" r:id="rId27"/>
    <p:sldId id="279" r:id="rId28"/>
    <p:sldId id="280" r:id="rId29"/>
    <p:sldId id="283" r:id="rId30"/>
    <p:sldId id="284" r:id="rId31"/>
    <p:sldId id="285" r:id="rId32"/>
    <p:sldId id="282" r:id="rId33"/>
    <p:sldId id="281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53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16D9C-5BCC-FE80-EB85-8A460D4EC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297C116-7044-C6E6-6957-8B4ADCCCA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AC0D71-B109-18D7-F542-DA7F88B83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75A43-BEB9-4A1F-B0E8-C6160A7E07F1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1F1F75-3D6F-1874-EE0B-C48B14195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A99F9A-2FE1-C233-D1EB-B9CDC405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F24A-8799-4B16-AAE9-40F8B72DE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68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355E7-40A9-A10E-630A-A1521B90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3CBC096-D571-2AB2-EFFD-364253C0C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C45D67-CAAC-EB04-AAE5-D78624867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75A43-BEB9-4A1F-B0E8-C6160A7E07F1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3DE532-B931-CC50-AE66-1D42D844A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CDA6BB-51FB-4139-6844-0800D71E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F24A-8799-4B16-AAE9-40F8B72DE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680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9DA31A5-60D9-CAF3-7E8A-462EC9D5A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2710DDC-364D-5AB8-FCE5-FBBE21DDF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DED2F2-BD4A-0EB0-A604-79C50BED2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75A43-BEB9-4A1F-B0E8-C6160A7E07F1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4F576D-BA36-1354-6B87-4EE58F32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1EEAFF-C60E-0BEF-192D-426A1275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F24A-8799-4B16-AAE9-40F8B72DE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189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3E3F9F-5850-8432-759F-6ABF288DA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DA2BA0-72B1-7AAE-CB82-B61333513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F8C6AF-94D3-B12B-A580-F892763C1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75A43-BEB9-4A1F-B0E8-C6160A7E07F1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6BD5AA-4839-8566-85E7-D6C73049A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29D1DC-C444-E225-5144-F32D8AE5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F24A-8799-4B16-AAE9-40F8B72DE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595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F5AA0-7C46-5289-C820-35287182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C3A628-831B-9333-3A32-968422842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54A2A6-4FBD-998D-C3E7-CE5005BD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75A43-BEB9-4A1F-B0E8-C6160A7E07F1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4B733-4F12-6545-D7BB-661545383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48869D-9615-F978-2C99-BC735F076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F24A-8799-4B16-AAE9-40F8B72DE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79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213CA-EE8F-12D8-A838-962E7A51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6D4D01-D589-6551-6FCE-78EC8D450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BE4B00-30C0-60C6-138A-3CC34DCD0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CAFD02-9627-2F17-7DF9-290C730E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75A43-BEB9-4A1F-B0E8-C6160A7E07F1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EE3AC6-BC07-EC42-4D0A-57803622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6E51D0-002B-EF65-176E-E27177EDE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F24A-8799-4B16-AAE9-40F8B72DE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039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D2697B-0634-9025-4793-7A321D47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C050E9-3FEE-0A25-DC7F-93E406A1B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72E982-D9D0-1133-9BD5-581163682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DCE881-81AB-F0B4-D52B-A9096E307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EE3391-94DD-0CE5-EE6A-1C2266EB4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F327B74-78D3-47DC-C926-EA872A280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75A43-BEB9-4A1F-B0E8-C6160A7E07F1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0D615A8-EEA5-7CEB-EF30-481F7FA80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7B04BA5-7D78-BD9B-AAAD-13D68F52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F24A-8799-4B16-AAE9-40F8B72DE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1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7B768E-5F1F-9548-1E66-3CC58BC1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CCBB49E-FC40-A93B-6066-33AEE3E7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75A43-BEB9-4A1F-B0E8-C6160A7E07F1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62D4D8B-8404-CFB5-6A0B-521CA480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AEE9119-4E73-197B-C1A3-8E505E3B6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F24A-8799-4B16-AAE9-40F8B72DE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154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FD68A3-42E1-645E-EF6D-16F4AF1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75A43-BEB9-4A1F-B0E8-C6160A7E07F1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7BFE93A-D5FA-0A07-D1DB-D43B4CF94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1513804-1652-D138-AC39-F0F13A2FF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F24A-8799-4B16-AAE9-40F8B72DE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89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2E42D8-450B-0329-A165-B38015AD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EDFEFE-A275-8ED9-6F10-967820623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838321E-9D75-9D43-EC09-2731017AF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2A0A30E-DD78-B1C8-7051-5E767550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75A43-BEB9-4A1F-B0E8-C6160A7E07F1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B97C9AD-E27B-53FE-103F-E6129823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63A89F-78C4-31FE-9037-089B73A6D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F24A-8799-4B16-AAE9-40F8B72DE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315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3967FE-23E7-B394-1247-0C0B5043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1FF1CDD-7460-6C9E-3152-F5ACAB3BB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187DBF-CE2A-5FDB-CE73-7A08EC0B0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DC18AD-C6AC-9436-9E3E-A3CE5C6C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75A43-BEB9-4A1F-B0E8-C6160A7E07F1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E3D181-18D1-20F6-10A2-82398A58C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6D953E-B269-AD0D-9A8C-8EB7E4D06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F24A-8799-4B16-AAE9-40F8B72DE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656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C6F69A-CA33-4A8E-CE65-A73A65D3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09E649-17F9-6238-A59E-6A4C4DFB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6F962B-E899-F2F4-C0F1-101BD84B9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75A43-BEB9-4A1F-B0E8-C6160A7E07F1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C057B4-A3B3-B671-4DB8-202B7CD53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0E227B-A7FB-ACB0-A4EE-A10AF3058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8F24A-8799-4B16-AAE9-40F8B72DE9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411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278220-6656-8079-9AA9-3FC65276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29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2FA9B5-2BFA-C4F1-0593-32D15D93A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81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C3A663-2F82-226F-9CD9-69F75DE10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76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D400-A983-CD4F-8767-6A93E001C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3C207F-E05E-288F-E66B-A2B694E7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56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D1CB43-9060-FE3A-7087-3C2A9F2AD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86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8CC057-16F4-B079-0903-8F12272BD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32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AC9D12-329B-33B7-A564-04892B4D7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68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2AF303-3125-5191-DA88-11429124C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32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9EF64-1421-FF7B-A731-390E0B1C8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E6D1D8-AF38-E91A-ABAB-B362EE0B9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6CC4D-75A3-6C11-E666-341CCFBBF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1DAE4F-AAEF-80C2-32A6-0B38B74A7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FBE784-50E7-D02A-E0C7-0E93A0848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3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59405-B3A1-01A4-C280-BF301F215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7EF7D7-40EF-4E1F-DE60-3DF3FB789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6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338850-9193-FCEC-2132-480E6400A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07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456DE5-93B9-7FC8-013E-A3AAD543D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66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ECD3FB-3252-916D-9459-C74D8F43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1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233B5-B83B-9825-C2BA-CA88C26CC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32EDB9-467D-5B94-07BA-0FF4D9F49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14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5CD93C4-4F86-2802-4A05-F1BC3D91F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46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38038E1-F42A-796A-0CFB-FFC95287F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1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55CE3A-A488-17C4-7937-6EB6255B6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73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C211F5-972F-18BD-4111-46D520532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59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2858B8-44C8-F317-7294-B41E8443F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9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8A5E3E-C58C-CA47-9FF8-F311950B1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r="12916"/>
          <a:stretch/>
        </p:blipFill>
        <p:spPr>
          <a:xfrm>
            <a:off x="1310640" y="138900"/>
            <a:ext cx="8859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50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BD5060-7B57-3EF8-C9BA-C01796208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08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3C3AC3-6C2C-6168-F803-252840194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07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986749-54FD-7520-C64E-47BAA9A7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56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EAE3A2-5135-B68C-D848-52E7DC9CF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95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B9E1E4-3134-AF92-8499-560D17234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34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B350031-BFCF-5D02-0E8F-340C8D4E9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98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8A7B80-2A8B-BB8F-91C5-BCA907F91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12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09943F-3C9A-8C32-9C24-0826FAB7D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7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FA6435-C572-7894-D76C-1245058A6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07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15B2FC-0EF8-DCE7-0BFA-047765EAF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36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BE2A5A-E380-BB80-145E-2D7EFA91D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38006"/>
      </p:ext>
    </p:extLst>
  </p:cSld>
  <p:clrMapOvr>
    <a:masterClrMapping/>
  </p:clrMapOvr>
  <p:transition spd="slow">
    <p:wipe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31ACF0-D4EE-2C50-3AC5-11E90D651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74132"/>
      </p:ext>
    </p:extLst>
  </p:cSld>
  <p:clrMapOvr>
    <a:masterClrMapping/>
  </p:clrMapOvr>
  <p:transition spd="slow">
    <p:wipe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0</Words>
  <Application>Microsoft Office PowerPoint</Application>
  <PresentationFormat>Широкоэкранный</PresentationFormat>
  <Paragraphs>0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 Kristi</dc:creator>
  <cp:lastModifiedBy>Kristi Kristi</cp:lastModifiedBy>
  <cp:revision>3</cp:revision>
  <dcterms:created xsi:type="dcterms:W3CDTF">2025-04-01T12:59:58Z</dcterms:created>
  <dcterms:modified xsi:type="dcterms:W3CDTF">2025-04-01T16:55:14Z</dcterms:modified>
</cp:coreProperties>
</file>